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89" r:id="rId4"/>
    <p:sldId id="277" r:id="rId5"/>
    <p:sldId id="278" r:id="rId6"/>
    <p:sldId id="279" r:id="rId7"/>
    <p:sldId id="292" r:id="rId8"/>
    <p:sldId id="293" r:id="rId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03" autoAdjust="0"/>
  </p:normalViewPr>
  <p:slideViewPr>
    <p:cSldViewPr snapToGrid="0">
      <p:cViewPr varScale="1">
        <p:scale>
          <a:sx n="50" d="100"/>
          <a:sy n="5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084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807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009650"/>
            <a:ext cx="12477750" cy="838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en-IN" dirty="0" smtClean="0"/>
              <a:t>              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600" b="1" dirty="0" smtClean="0">
                <a:solidFill>
                  <a:srgbClr val="0070C0"/>
                </a:solidFill>
              </a:rPr>
              <a:t>                              </a:t>
            </a:r>
          </a:p>
          <a:p>
            <a:pPr algn="ctr"/>
            <a:endParaRPr lang="en-IN" sz="3600" b="1" dirty="0" smtClean="0">
              <a:solidFill>
                <a:srgbClr val="0070C0"/>
              </a:solidFill>
            </a:endParaRPr>
          </a:p>
          <a:p>
            <a:pPr algn="ctr"/>
            <a:endParaRPr lang="en-IN" sz="3600" b="1" dirty="0" smtClean="0">
              <a:solidFill>
                <a:srgbClr val="0070C0"/>
              </a:solidFill>
            </a:endParaRP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946359" y="577517"/>
            <a:ext cx="11983452" cy="12512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3600" b="1" dirty="0" smtClean="0">
                <a:solidFill>
                  <a:srgbClr val="FF0000"/>
                </a:solidFill>
              </a:rPr>
              <a:t>1.THE MAGIC OF LIFE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>
          <a:xfrm>
            <a:off x="4235116" y="9639300"/>
            <a:ext cx="12490784" cy="647700"/>
          </a:xfrm>
        </p:spPr>
        <p:txBody>
          <a:bodyPr>
            <a:noAutofit/>
          </a:bodyPr>
          <a:lstStyle/>
          <a:p>
            <a:r>
              <a:rPr lang="en-IN" sz="2000" dirty="0" smtClean="0"/>
              <a:t>CHAPTER 14/KARUNAMBIGAI/SCIENCE DEPT/SNS ACADEMY</a:t>
            </a:r>
            <a:endParaRPr lang="en-IN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4"/>
          </p:nvPr>
        </p:nvSpPr>
        <p:spPr>
          <a:xfrm>
            <a:off x="2574758" y="2550695"/>
            <a:ext cx="13234737" cy="57992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600" b="1" dirty="0" smtClean="0"/>
              <a:t>CONTENT:</a:t>
            </a:r>
          </a:p>
          <a:p>
            <a:pPr>
              <a:buNone/>
            </a:pPr>
            <a:endParaRPr lang="en-IN" sz="3600" b="1" dirty="0" smtClean="0"/>
          </a:p>
          <a:p>
            <a:pPr>
              <a:buNone/>
            </a:pPr>
            <a:r>
              <a:rPr lang="en-IN" sz="3600" b="1" dirty="0" smtClean="0"/>
              <a:t>               . CHARACTERISTICS OF LIVING THINGS. </a:t>
            </a:r>
          </a:p>
          <a:p>
            <a:pPr>
              <a:buNone/>
            </a:pPr>
            <a:endParaRPr lang="en-IN" sz="3600" b="1" dirty="0" smtClean="0"/>
          </a:p>
          <a:p>
            <a:pPr>
              <a:buNone/>
            </a:pPr>
            <a:r>
              <a:rPr lang="en-IN" sz="3600" b="1" dirty="0"/>
              <a:t> </a:t>
            </a:r>
            <a:r>
              <a:rPr lang="en-IN" sz="3600" b="1" dirty="0" smtClean="0"/>
              <a:t>               . MRS GREN</a:t>
            </a:r>
          </a:p>
          <a:p>
            <a:pPr>
              <a:buNone/>
            </a:pPr>
            <a:endParaRPr lang="en-IN" sz="3600" b="1" dirty="0" smtClean="0"/>
          </a:p>
          <a:p>
            <a:pPr>
              <a:buNone/>
            </a:pPr>
            <a:r>
              <a:rPr lang="en-IN" sz="3600" b="1" dirty="0"/>
              <a:t> </a:t>
            </a:r>
            <a:r>
              <a:rPr lang="en-IN" sz="3600" b="1" dirty="0" smtClean="0"/>
              <a:t>               .IMPORTANCE OF LIVING THINGS</a:t>
            </a:r>
          </a:p>
          <a:p>
            <a:pPr>
              <a:buNone/>
            </a:pPr>
            <a:endParaRPr lang="en-IN" sz="3600" b="1" dirty="0" smtClean="0"/>
          </a:p>
          <a:p>
            <a:pPr>
              <a:buNone/>
            </a:pPr>
            <a:r>
              <a:rPr lang="en-IN" sz="3600" b="1" dirty="0"/>
              <a:t> </a:t>
            </a:r>
            <a:r>
              <a:rPr lang="en-IN" sz="3600" b="1" dirty="0" smtClean="0"/>
              <a:t>               . DIFFERENCE BETWEEN LIVING AND NON-LIVING THINGS.</a:t>
            </a:r>
          </a:p>
          <a:p>
            <a:pPr>
              <a:buNone/>
            </a:pPr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00" y="2648439"/>
            <a:ext cx="9677400" cy="73559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1.GROWTH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2.NUTRITION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3.MOVEMENT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4.RESPIRATION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5.SENSITIVITY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6.EXCRETION  and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7.REPRODUCTION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0" y="1143001"/>
            <a:ext cx="7010399" cy="68579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LIFE PROCESSES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950" y="274638"/>
            <a:ext cx="10572750" cy="1143000"/>
          </a:xfrm>
        </p:spPr>
        <p:txBody>
          <a:bodyPr/>
          <a:lstStyle/>
          <a:p>
            <a:r>
              <a:rPr lang="en-US" dirty="0" smtClean="0"/>
              <a:t>MRS GREN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439"/>
          <a:stretch/>
        </p:blipFill>
        <p:spPr>
          <a:xfrm>
            <a:off x="2209800" y="1771651"/>
            <a:ext cx="13030200" cy="786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3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449" y="5048250"/>
            <a:ext cx="4132263" cy="720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0" y="323851"/>
            <a:ext cx="8191500" cy="68579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BASIC NEEDS OF LIVING THNGS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1" y="1510505"/>
            <a:ext cx="12477749" cy="812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1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349" y="4838700"/>
            <a:ext cx="5313363" cy="930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1450" y="438151"/>
            <a:ext cx="11258550" cy="572965"/>
          </a:xfrm>
        </p:spPr>
        <p:txBody>
          <a:bodyPr>
            <a:noAutofit/>
          </a:bodyPr>
          <a:lstStyle/>
          <a:p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DIFFERNCE BETWEEN  LIVING AND NON LIVING THINGS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1" b="25277"/>
          <a:stretch/>
        </p:blipFill>
        <p:spPr>
          <a:xfrm>
            <a:off x="1085850" y="1695450"/>
            <a:ext cx="15849600" cy="74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0" y="3048000"/>
            <a:ext cx="8001000" cy="5219700"/>
          </a:xfrm>
        </p:spPr>
        <p:txBody>
          <a:bodyPr>
            <a:normAutofit/>
          </a:bodyPr>
          <a:lstStyle/>
          <a:p>
            <a:r>
              <a:rPr lang="en-US" dirty="0" smtClean="0"/>
              <a:t>1.WHAT IS </a:t>
            </a:r>
            <a:r>
              <a:rPr lang="en-US" dirty="0"/>
              <a:t> </a:t>
            </a:r>
            <a:r>
              <a:rPr lang="en-US" dirty="0" smtClean="0"/>
              <a:t>A LIVING THING?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2.DEFINE STIMULUS.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3.WHAT IS EXCRETION?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6551" y="1162051"/>
            <a:ext cx="4286250" cy="91439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QUESTION TIME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0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867399" y="5768975"/>
            <a:ext cx="2627313" cy="5556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312" y="439938"/>
            <a:ext cx="13219238" cy="98470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V="1">
            <a:off x="6438899" y="4406900"/>
            <a:ext cx="2055813" cy="4889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252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72</Words>
  <Application>Microsoft Office PowerPoint</Application>
  <PresentationFormat>Custom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1_Office Theme</vt:lpstr>
      <vt:lpstr>PowerPoint Presentation</vt:lpstr>
      <vt:lpstr>               </vt:lpstr>
      <vt:lpstr> 1.GROWTH  2.NUTRITION  3.MOVEMENT  4.RESPIRATION  5.SENSITIVITY  6.EXCRETION  and   7.REPRODUCTION</vt:lpstr>
      <vt:lpstr>MRS GREN</vt:lpstr>
      <vt:lpstr>PowerPoint Presentation</vt:lpstr>
      <vt:lpstr>PowerPoint Presentation</vt:lpstr>
      <vt:lpstr>1.WHAT IS  A LIVING THING?  2.DEFINE STIMULUS.  3.WHAT IS EXCRETION?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account</cp:lastModifiedBy>
  <cp:revision>106</cp:revision>
  <dcterms:created xsi:type="dcterms:W3CDTF">2006-08-16T00:00:00Z</dcterms:created>
  <dcterms:modified xsi:type="dcterms:W3CDTF">2022-06-25T08:07:49Z</dcterms:modified>
</cp:coreProperties>
</file>